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media/image33.jpg" ContentType="image/gif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58" r:id="rId4"/>
    <p:sldId id="281" r:id="rId5"/>
    <p:sldId id="260" r:id="rId6"/>
    <p:sldId id="259" r:id="rId7"/>
    <p:sldId id="265" r:id="rId8"/>
    <p:sldId id="266" r:id="rId9"/>
    <p:sldId id="275" r:id="rId10"/>
    <p:sldId id="268" r:id="rId11"/>
    <p:sldId id="282" r:id="rId12"/>
    <p:sldId id="283" r:id="rId13"/>
    <p:sldId id="287" r:id="rId14"/>
    <p:sldId id="288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8E377-8E2D-4B03-B28A-D5A0F1D5713A}" v="20" dt="2025-06-14T04:22:03.5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yoshna Manjula Ketha" userId="e5b6d9edc8c08445" providerId="LiveId" clId="{0A48E377-8E2D-4B03-B28A-D5A0F1D5713A}"/>
    <pc:docChg chg="custSel modSld modMainMaster">
      <pc:chgData name="Jyoshna Manjula Ketha" userId="e5b6d9edc8c08445" providerId="LiveId" clId="{0A48E377-8E2D-4B03-B28A-D5A0F1D5713A}" dt="2025-06-14T04:22:34.634" v="43" actId="14100"/>
      <pc:docMkLst>
        <pc:docMk/>
      </pc:docMkLst>
      <pc:sldChg chg="delSp modSp mod modTransition delAnim">
        <pc:chgData name="Jyoshna Manjula Ketha" userId="e5b6d9edc8c08445" providerId="LiveId" clId="{0A48E377-8E2D-4B03-B28A-D5A0F1D5713A}" dt="2025-06-14T04:16:27.473" v="17"/>
        <pc:sldMkLst>
          <pc:docMk/>
          <pc:sldMk cId="1985466590" sldId="257"/>
        </pc:sldMkLst>
        <pc:picChg chg="mod">
          <ac:chgData name="Jyoshna Manjula Ketha" userId="e5b6d9edc8c08445" providerId="LiveId" clId="{0A48E377-8E2D-4B03-B28A-D5A0F1D5713A}" dt="2025-06-14T04:14:44.636" v="3" actId="1076"/>
          <ac:picMkLst>
            <pc:docMk/>
            <pc:sldMk cId="1985466590" sldId="257"/>
            <ac:picMk id="2" creationId="{39CD9A14-92A0-52A0-1F74-6870D04CB395}"/>
          </ac:picMkLst>
        </pc:picChg>
        <pc:picChg chg="mod">
          <ac:chgData name="Jyoshna Manjula Ketha" userId="e5b6d9edc8c08445" providerId="LiveId" clId="{0A48E377-8E2D-4B03-B28A-D5A0F1D5713A}" dt="2025-06-14T04:15:11.779" v="6" actId="1076"/>
          <ac:picMkLst>
            <pc:docMk/>
            <pc:sldMk cId="1985466590" sldId="257"/>
            <ac:picMk id="4" creationId="{3346FAA7-F190-0EA9-B432-FBD7C91D8C49}"/>
          </ac:picMkLst>
        </pc:picChg>
        <pc:picChg chg="del">
          <ac:chgData name="Jyoshna Manjula Ketha" userId="e5b6d9edc8c08445" providerId="LiveId" clId="{0A48E377-8E2D-4B03-B28A-D5A0F1D5713A}" dt="2025-06-14T04:15:08.554" v="5" actId="21"/>
          <ac:picMkLst>
            <pc:docMk/>
            <pc:sldMk cId="1985466590" sldId="257"/>
            <ac:picMk id="5" creationId="{3C387480-522C-4936-8F5B-375B44803894}"/>
          </ac:picMkLst>
        </pc:picChg>
        <pc:picChg chg="mod">
          <ac:chgData name="Jyoshna Manjula Ketha" userId="e5b6d9edc8c08445" providerId="LiveId" clId="{0A48E377-8E2D-4B03-B28A-D5A0F1D5713A}" dt="2025-06-14T04:15:20.263" v="9" actId="1076"/>
          <ac:picMkLst>
            <pc:docMk/>
            <pc:sldMk cId="1985466590" sldId="257"/>
            <ac:picMk id="6" creationId="{DA4FCE81-E6D1-A720-7017-F853F8F0C235}"/>
          </ac:picMkLst>
        </pc:picChg>
        <pc:picChg chg="del">
          <ac:chgData name="Jyoshna Manjula Ketha" userId="e5b6d9edc8c08445" providerId="LiveId" clId="{0A48E377-8E2D-4B03-B28A-D5A0F1D5713A}" dt="2025-06-14T04:15:18.134" v="8" actId="21"/>
          <ac:picMkLst>
            <pc:docMk/>
            <pc:sldMk cId="1985466590" sldId="257"/>
            <ac:picMk id="7" creationId="{DDF9178F-CDB3-478C-A3FE-310E1545EFE0}"/>
          </ac:picMkLst>
        </pc:picChg>
        <pc:picChg chg="del">
          <ac:chgData name="Jyoshna Manjula Ketha" userId="e5b6d9edc8c08445" providerId="LiveId" clId="{0A48E377-8E2D-4B03-B28A-D5A0F1D5713A}" dt="2025-06-14T04:14:42.152" v="2" actId="21"/>
          <ac:picMkLst>
            <pc:docMk/>
            <pc:sldMk cId="1985466590" sldId="257"/>
            <ac:picMk id="9" creationId="{6B95A21D-3F1C-43D9-AEAF-06A0ACB69E1F}"/>
          </ac:picMkLst>
        </pc:picChg>
        <pc:picChg chg="mod">
          <ac:chgData name="Jyoshna Manjula Ketha" userId="e5b6d9edc8c08445" providerId="LiveId" clId="{0A48E377-8E2D-4B03-B28A-D5A0F1D5713A}" dt="2025-06-14T04:15:31.337" v="11" actId="1076"/>
          <ac:picMkLst>
            <pc:docMk/>
            <pc:sldMk cId="1985466590" sldId="257"/>
            <ac:picMk id="10" creationId="{DB275D5E-36D7-5725-AB1A-4435C8B0C418}"/>
          </ac:picMkLst>
        </pc:picChg>
        <pc:picChg chg="mod">
          <ac:chgData name="Jyoshna Manjula Ketha" userId="e5b6d9edc8c08445" providerId="LiveId" clId="{0A48E377-8E2D-4B03-B28A-D5A0F1D5713A}" dt="2025-06-14T04:15:28.737" v="10" actId="1076"/>
          <ac:picMkLst>
            <pc:docMk/>
            <pc:sldMk cId="1985466590" sldId="257"/>
            <ac:picMk id="11" creationId="{77C33506-9670-4723-8A29-2817B5847A5B}"/>
          </ac:picMkLst>
        </pc:picChg>
      </pc:sldChg>
      <pc:sldChg chg="delSp modSp mod modTransition delAnim">
        <pc:chgData name="Jyoshna Manjula Ketha" userId="e5b6d9edc8c08445" providerId="LiveId" clId="{0A48E377-8E2D-4B03-B28A-D5A0F1D5713A}" dt="2025-06-14T04:16:27.473" v="17"/>
        <pc:sldMkLst>
          <pc:docMk/>
          <pc:sldMk cId="3109530621" sldId="258"/>
        </pc:sldMkLst>
        <pc:picChg chg="mod">
          <ac:chgData name="Jyoshna Manjula Ketha" userId="e5b6d9edc8c08445" providerId="LiveId" clId="{0A48E377-8E2D-4B03-B28A-D5A0F1D5713A}" dt="2025-06-14T04:15:57.049" v="14" actId="1076"/>
          <ac:picMkLst>
            <pc:docMk/>
            <pc:sldMk cId="3109530621" sldId="258"/>
            <ac:picMk id="2" creationId="{B0BBD099-2086-FC24-D708-7EC00330A609}"/>
          </ac:picMkLst>
        </pc:picChg>
        <pc:picChg chg="mod">
          <ac:chgData name="Jyoshna Manjula Ketha" userId="e5b6d9edc8c08445" providerId="LiveId" clId="{0A48E377-8E2D-4B03-B28A-D5A0F1D5713A}" dt="2025-06-14T04:16:05.497" v="16" actId="1036"/>
          <ac:picMkLst>
            <pc:docMk/>
            <pc:sldMk cId="3109530621" sldId="258"/>
            <ac:picMk id="6" creationId="{8C3C308B-7D2A-2371-F843-8D8E3B9945D3}"/>
          </ac:picMkLst>
        </pc:picChg>
        <pc:picChg chg="del">
          <ac:chgData name="Jyoshna Manjula Ketha" userId="e5b6d9edc8c08445" providerId="LiveId" clId="{0A48E377-8E2D-4B03-B28A-D5A0F1D5713A}" dt="2025-06-14T04:15:53.561" v="13" actId="21"/>
          <ac:picMkLst>
            <pc:docMk/>
            <pc:sldMk cId="3109530621" sldId="258"/>
            <ac:picMk id="7" creationId="{4144146D-4DED-4292-BEA0-F20B8243956B}"/>
          </ac:picMkLst>
        </pc:picChg>
      </pc:sldChg>
      <pc:sldChg chg="modSp mod modTransition modAnim">
        <pc:chgData name="Jyoshna Manjula Ketha" userId="e5b6d9edc8c08445" providerId="LiveId" clId="{0A48E377-8E2D-4B03-B28A-D5A0F1D5713A}" dt="2025-06-14T04:21:01.137" v="38"/>
        <pc:sldMkLst>
          <pc:docMk/>
          <pc:sldMk cId="3355081550" sldId="259"/>
        </pc:sldMkLst>
        <pc:picChg chg="mod">
          <ac:chgData name="Jyoshna Manjula Ketha" userId="e5b6d9edc8c08445" providerId="LiveId" clId="{0A48E377-8E2D-4B03-B28A-D5A0F1D5713A}" dt="2025-06-14T04:16:58.965" v="22" actId="1076"/>
          <ac:picMkLst>
            <pc:docMk/>
            <pc:sldMk cId="3355081550" sldId="259"/>
            <ac:picMk id="5" creationId="{0CE7CA3A-5FD6-4105-84DD-E4B94ACAF2B1}"/>
          </ac:picMkLst>
        </pc:picChg>
        <pc:picChg chg="mod">
          <ac:chgData name="Jyoshna Manjula Ketha" userId="e5b6d9edc8c08445" providerId="LiveId" clId="{0A48E377-8E2D-4B03-B28A-D5A0F1D5713A}" dt="2025-06-14T04:16:56.789" v="21" actId="1076"/>
          <ac:picMkLst>
            <pc:docMk/>
            <pc:sldMk cId="3355081550" sldId="259"/>
            <ac:picMk id="7" creationId="{48002662-C6AA-462C-A503-C608393E4204}"/>
          </ac:picMkLst>
        </pc:picChg>
      </pc:sldChg>
      <pc:sldChg chg="modTransition modAnim">
        <pc:chgData name="Jyoshna Manjula Ketha" userId="e5b6d9edc8c08445" providerId="LiveId" clId="{0A48E377-8E2D-4B03-B28A-D5A0F1D5713A}" dt="2025-06-14T04:20:50.506" v="35"/>
        <pc:sldMkLst>
          <pc:docMk/>
          <pc:sldMk cId="1709753247" sldId="260"/>
        </pc:sldMkLst>
      </pc:sldChg>
      <pc:sldChg chg="modTransition">
        <pc:chgData name="Jyoshna Manjula Ketha" userId="e5b6d9edc8c08445" providerId="LiveId" clId="{0A48E377-8E2D-4B03-B28A-D5A0F1D5713A}" dt="2025-06-14T04:16:27.473" v="17"/>
        <pc:sldMkLst>
          <pc:docMk/>
          <pc:sldMk cId="3252944073" sldId="262"/>
        </pc:sldMkLst>
      </pc:sldChg>
      <pc:sldChg chg="modSp mod modTransition">
        <pc:chgData name="Jyoshna Manjula Ketha" userId="e5b6d9edc8c08445" providerId="LiveId" clId="{0A48E377-8E2D-4B03-B28A-D5A0F1D5713A}" dt="2025-06-14T04:22:34.634" v="43" actId="14100"/>
        <pc:sldMkLst>
          <pc:docMk/>
          <pc:sldMk cId="1105901061" sldId="263"/>
        </pc:sldMkLst>
        <pc:picChg chg="mod">
          <ac:chgData name="Jyoshna Manjula Ketha" userId="e5b6d9edc8c08445" providerId="LiveId" clId="{0A48E377-8E2D-4B03-B28A-D5A0F1D5713A}" dt="2025-06-14T04:22:34.634" v="43" actId="14100"/>
          <ac:picMkLst>
            <pc:docMk/>
            <pc:sldMk cId="1105901061" sldId="263"/>
            <ac:picMk id="2" creationId="{E83187B5-F3D1-7ACA-A4B2-222CAB83D101}"/>
          </ac:picMkLst>
        </pc:picChg>
      </pc:sldChg>
      <pc:sldChg chg="modTransition modAnim">
        <pc:chgData name="Jyoshna Manjula Ketha" userId="e5b6d9edc8c08445" providerId="LiveId" clId="{0A48E377-8E2D-4B03-B28A-D5A0F1D5713A}" dt="2025-06-14T04:21:22.756" v="40"/>
        <pc:sldMkLst>
          <pc:docMk/>
          <pc:sldMk cId="3719466458" sldId="264"/>
        </pc:sldMkLst>
      </pc:sldChg>
      <pc:sldChg chg="modTransition modAnim">
        <pc:chgData name="Jyoshna Manjula Ketha" userId="e5b6d9edc8c08445" providerId="LiveId" clId="{0A48E377-8E2D-4B03-B28A-D5A0F1D5713A}" dt="2025-06-14T04:22:03.560" v="42"/>
        <pc:sldMkLst>
          <pc:docMk/>
          <pc:sldMk cId="3846854846" sldId="265"/>
        </pc:sldMkLst>
      </pc:sldChg>
      <pc:sldChg chg="modTransition modAnim">
        <pc:chgData name="Jyoshna Manjula Ketha" userId="e5b6d9edc8c08445" providerId="LiveId" clId="{0A48E377-8E2D-4B03-B28A-D5A0F1D5713A}" dt="2025-06-14T04:18:26.951" v="26"/>
        <pc:sldMkLst>
          <pc:docMk/>
          <pc:sldMk cId="2999498243" sldId="266"/>
        </pc:sldMkLst>
      </pc:sldChg>
      <pc:sldChg chg="modTransition">
        <pc:chgData name="Jyoshna Manjula Ketha" userId="e5b6d9edc8c08445" providerId="LiveId" clId="{0A48E377-8E2D-4B03-B28A-D5A0F1D5713A}" dt="2025-06-14T04:16:27.473" v="17"/>
        <pc:sldMkLst>
          <pc:docMk/>
          <pc:sldMk cId="2523754277" sldId="268"/>
        </pc:sldMkLst>
      </pc:sldChg>
      <pc:sldChg chg="modTransition modAnim">
        <pc:chgData name="Jyoshna Manjula Ketha" userId="e5b6d9edc8c08445" providerId="LiveId" clId="{0A48E377-8E2D-4B03-B28A-D5A0F1D5713A}" dt="2025-06-14T04:18:52.959" v="28"/>
        <pc:sldMkLst>
          <pc:docMk/>
          <pc:sldMk cId="1281511608" sldId="275"/>
        </pc:sldMkLst>
      </pc:sldChg>
      <pc:sldChg chg="modTransition modAnim">
        <pc:chgData name="Jyoshna Manjula Ketha" userId="e5b6d9edc8c08445" providerId="LiveId" clId="{0A48E377-8E2D-4B03-B28A-D5A0F1D5713A}" dt="2025-06-14T04:20:35.479" v="32"/>
        <pc:sldMkLst>
          <pc:docMk/>
          <pc:sldMk cId="713401042" sldId="281"/>
        </pc:sldMkLst>
      </pc:sldChg>
      <pc:sldChg chg="modTransition modAnim">
        <pc:chgData name="Jyoshna Manjula Ketha" userId="e5b6d9edc8c08445" providerId="LiveId" clId="{0A48E377-8E2D-4B03-B28A-D5A0F1D5713A}" dt="2025-06-14T04:21:50.804" v="41"/>
        <pc:sldMkLst>
          <pc:docMk/>
          <pc:sldMk cId="4105746873" sldId="282"/>
        </pc:sldMkLst>
      </pc:sldChg>
      <pc:sldChg chg="modSp mod modTransition">
        <pc:chgData name="Jyoshna Manjula Ketha" userId="e5b6d9edc8c08445" providerId="LiveId" clId="{0A48E377-8E2D-4B03-B28A-D5A0F1D5713A}" dt="2025-06-14T04:19:40.735" v="29" actId="1036"/>
        <pc:sldMkLst>
          <pc:docMk/>
          <pc:sldMk cId="4130918439" sldId="283"/>
        </pc:sldMkLst>
        <pc:spChg chg="mod">
          <ac:chgData name="Jyoshna Manjula Ketha" userId="e5b6d9edc8c08445" providerId="LiveId" clId="{0A48E377-8E2D-4B03-B28A-D5A0F1D5713A}" dt="2025-06-14T04:19:40.735" v="29" actId="1036"/>
          <ac:spMkLst>
            <pc:docMk/>
            <pc:sldMk cId="4130918439" sldId="283"/>
            <ac:spMk id="15" creationId="{72D2B492-5C44-427D-A424-2E60A11EED4E}"/>
          </ac:spMkLst>
        </pc:spChg>
        <pc:cxnChg chg="mod">
          <ac:chgData name="Jyoshna Manjula Ketha" userId="e5b6d9edc8c08445" providerId="LiveId" clId="{0A48E377-8E2D-4B03-B28A-D5A0F1D5713A}" dt="2025-06-14T04:19:40.735" v="29" actId="1036"/>
          <ac:cxnSpMkLst>
            <pc:docMk/>
            <pc:sldMk cId="4130918439" sldId="283"/>
            <ac:cxnSpMk id="25" creationId="{EA401BC5-CFDA-4389-87F1-337A82B87944}"/>
          </ac:cxnSpMkLst>
        </pc:cxnChg>
        <pc:cxnChg chg="mod">
          <ac:chgData name="Jyoshna Manjula Ketha" userId="e5b6d9edc8c08445" providerId="LiveId" clId="{0A48E377-8E2D-4B03-B28A-D5A0F1D5713A}" dt="2025-06-14T04:19:40.735" v="29" actId="1036"/>
          <ac:cxnSpMkLst>
            <pc:docMk/>
            <pc:sldMk cId="4130918439" sldId="283"/>
            <ac:cxnSpMk id="30" creationId="{9A0DB0E0-4A23-4F9E-9790-6B476E3DA6D3}"/>
          </ac:cxnSpMkLst>
        </pc:cxnChg>
      </pc:sldChg>
      <pc:sldChg chg="modSp mod modTransition modAnim">
        <pc:chgData name="Jyoshna Manjula Ketha" userId="e5b6d9edc8c08445" providerId="LiveId" clId="{0A48E377-8E2D-4B03-B28A-D5A0F1D5713A}" dt="2025-06-14T04:19:50.456" v="31" actId="1036"/>
        <pc:sldMkLst>
          <pc:docMk/>
          <pc:sldMk cId="1399632564" sldId="287"/>
        </pc:sldMkLst>
        <pc:picChg chg="mod">
          <ac:chgData name="Jyoshna Manjula Ketha" userId="e5b6d9edc8c08445" providerId="LiveId" clId="{0A48E377-8E2D-4B03-B28A-D5A0F1D5713A}" dt="2025-06-14T04:19:50.456" v="31" actId="1036"/>
          <ac:picMkLst>
            <pc:docMk/>
            <pc:sldMk cId="1399632564" sldId="287"/>
            <ac:picMk id="4" creationId="{61B3F7EF-0BF3-42C8-BB8B-D30594E1C9F3}"/>
          </ac:picMkLst>
        </pc:picChg>
      </pc:sldChg>
      <pc:sldChg chg="modTransition">
        <pc:chgData name="Jyoshna Manjula Ketha" userId="e5b6d9edc8c08445" providerId="LiveId" clId="{0A48E377-8E2D-4B03-B28A-D5A0F1D5713A}" dt="2025-06-14T04:16:27.473" v="17"/>
        <pc:sldMkLst>
          <pc:docMk/>
          <pc:sldMk cId="3448175314" sldId="288"/>
        </pc:sldMkLst>
      </pc:sldChg>
      <pc:sldMasterChg chg="modTransition modSldLayout">
        <pc:chgData name="Jyoshna Manjula Ketha" userId="e5b6d9edc8c08445" providerId="LiveId" clId="{0A48E377-8E2D-4B03-B28A-D5A0F1D5713A}" dt="2025-06-14T04:16:27.473" v="17"/>
        <pc:sldMasterMkLst>
          <pc:docMk/>
          <pc:sldMasterMk cId="4227845091" sldId="2147483648"/>
        </pc:sldMasterMkLst>
        <pc:sldLayoutChg chg="modTransition">
          <pc:chgData name="Jyoshna Manjula Ketha" userId="e5b6d9edc8c08445" providerId="LiveId" clId="{0A48E377-8E2D-4B03-B28A-D5A0F1D5713A}" dt="2025-06-14T04:16:27.473" v="17"/>
          <pc:sldLayoutMkLst>
            <pc:docMk/>
            <pc:sldMasterMk cId="4227845091" sldId="2147483648"/>
            <pc:sldLayoutMk cId="1353433131" sldId="2147483649"/>
          </pc:sldLayoutMkLst>
        </pc:sldLayoutChg>
        <pc:sldLayoutChg chg="modTransition">
          <pc:chgData name="Jyoshna Manjula Ketha" userId="e5b6d9edc8c08445" providerId="LiveId" clId="{0A48E377-8E2D-4B03-B28A-D5A0F1D5713A}" dt="2025-06-14T04:16:27.473" v="17"/>
          <pc:sldLayoutMkLst>
            <pc:docMk/>
            <pc:sldMasterMk cId="4227845091" sldId="2147483648"/>
            <pc:sldLayoutMk cId="3124384414" sldId="2147483650"/>
          </pc:sldLayoutMkLst>
        </pc:sldLayoutChg>
        <pc:sldLayoutChg chg="modTransition">
          <pc:chgData name="Jyoshna Manjula Ketha" userId="e5b6d9edc8c08445" providerId="LiveId" clId="{0A48E377-8E2D-4B03-B28A-D5A0F1D5713A}" dt="2025-06-14T04:16:27.473" v="17"/>
          <pc:sldLayoutMkLst>
            <pc:docMk/>
            <pc:sldMasterMk cId="4227845091" sldId="2147483648"/>
            <pc:sldLayoutMk cId="1615004750" sldId="2147483651"/>
          </pc:sldLayoutMkLst>
        </pc:sldLayoutChg>
        <pc:sldLayoutChg chg="modTransition">
          <pc:chgData name="Jyoshna Manjula Ketha" userId="e5b6d9edc8c08445" providerId="LiveId" clId="{0A48E377-8E2D-4B03-B28A-D5A0F1D5713A}" dt="2025-06-14T04:16:27.473" v="17"/>
          <pc:sldLayoutMkLst>
            <pc:docMk/>
            <pc:sldMasterMk cId="4227845091" sldId="2147483648"/>
            <pc:sldLayoutMk cId="1365856963" sldId="2147483652"/>
          </pc:sldLayoutMkLst>
        </pc:sldLayoutChg>
        <pc:sldLayoutChg chg="modTransition">
          <pc:chgData name="Jyoshna Manjula Ketha" userId="e5b6d9edc8c08445" providerId="LiveId" clId="{0A48E377-8E2D-4B03-B28A-D5A0F1D5713A}" dt="2025-06-14T04:16:27.473" v="17"/>
          <pc:sldLayoutMkLst>
            <pc:docMk/>
            <pc:sldMasterMk cId="4227845091" sldId="2147483648"/>
            <pc:sldLayoutMk cId="1975033027" sldId="2147483653"/>
          </pc:sldLayoutMkLst>
        </pc:sldLayoutChg>
        <pc:sldLayoutChg chg="modTransition">
          <pc:chgData name="Jyoshna Manjula Ketha" userId="e5b6d9edc8c08445" providerId="LiveId" clId="{0A48E377-8E2D-4B03-B28A-D5A0F1D5713A}" dt="2025-06-14T04:16:27.473" v="17"/>
          <pc:sldLayoutMkLst>
            <pc:docMk/>
            <pc:sldMasterMk cId="4227845091" sldId="2147483648"/>
            <pc:sldLayoutMk cId="3185483964" sldId="2147483654"/>
          </pc:sldLayoutMkLst>
        </pc:sldLayoutChg>
        <pc:sldLayoutChg chg="modTransition">
          <pc:chgData name="Jyoshna Manjula Ketha" userId="e5b6d9edc8c08445" providerId="LiveId" clId="{0A48E377-8E2D-4B03-B28A-D5A0F1D5713A}" dt="2025-06-14T04:16:27.473" v="17"/>
          <pc:sldLayoutMkLst>
            <pc:docMk/>
            <pc:sldMasterMk cId="4227845091" sldId="2147483648"/>
            <pc:sldLayoutMk cId="861257460" sldId="2147483655"/>
          </pc:sldLayoutMkLst>
        </pc:sldLayoutChg>
        <pc:sldLayoutChg chg="modTransition">
          <pc:chgData name="Jyoshna Manjula Ketha" userId="e5b6d9edc8c08445" providerId="LiveId" clId="{0A48E377-8E2D-4B03-B28A-D5A0F1D5713A}" dt="2025-06-14T04:16:27.473" v="17"/>
          <pc:sldLayoutMkLst>
            <pc:docMk/>
            <pc:sldMasterMk cId="4227845091" sldId="2147483648"/>
            <pc:sldLayoutMk cId="2662376590" sldId="2147483656"/>
          </pc:sldLayoutMkLst>
        </pc:sldLayoutChg>
        <pc:sldLayoutChg chg="modTransition">
          <pc:chgData name="Jyoshna Manjula Ketha" userId="e5b6d9edc8c08445" providerId="LiveId" clId="{0A48E377-8E2D-4B03-B28A-D5A0F1D5713A}" dt="2025-06-14T04:16:27.473" v="17"/>
          <pc:sldLayoutMkLst>
            <pc:docMk/>
            <pc:sldMasterMk cId="4227845091" sldId="2147483648"/>
            <pc:sldLayoutMk cId="4168734534" sldId="2147483657"/>
          </pc:sldLayoutMkLst>
        </pc:sldLayoutChg>
        <pc:sldLayoutChg chg="modTransition">
          <pc:chgData name="Jyoshna Manjula Ketha" userId="e5b6d9edc8c08445" providerId="LiveId" clId="{0A48E377-8E2D-4B03-B28A-D5A0F1D5713A}" dt="2025-06-14T04:16:27.473" v="17"/>
          <pc:sldLayoutMkLst>
            <pc:docMk/>
            <pc:sldMasterMk cId="4227845091" sldId="2147483648"/>
            <pc:sldLayoutMk cId="1614950683" sldId="2147483658"/>
          </pc:sldLayoutMkLst>
        </pc:sldLayoutChg>
        <pc:sldLayoutChg chg="modTransition">
          <pc:chgData name="Jyoshna Manjula Ketha" userId="e5b6d9edc8c08445" providerId="LiveId" clId="{0A48E377-8E2D-4B03-B28A-D5A0F1D5713A}" dt="2025-06-14T04:16:27.473" v="17"/>
          <pc:sldLayoutMkLst>
            <pc:docMk/>
            <pc:sldMasterMk cId="4227845091" sldId="2147483648"/>
            <pc:sldLayoutMk cId="1513302173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354B3-E743-42C8-AF11-3B8FBA64C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2FE2B-219C-4B50-829D-7766A9DFE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FFFFA-DCA9-4EC7-AF20-9BA651AEA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BEA8-DC1E-4D4C-A00D-70ECB46F5DA9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3E924-5ACC-41C6-98FF-3126AD67D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7680C-2F11-42FD-BA72-86F15D36A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9CEA-D41E-4006-9213-B9C95EAB5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433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AA77F-FF10-43C8-AA4A-0515513A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D76C19-74AB-4C8C-B321-ECDC232E7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D0635-A3C6-4814-A8FB-5715C272A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BEA8-DC1E-4D4C-A00D-70ECB46F5DA9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3F1FE-208B-4E0E-96F7-5968EEC1B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D8A80-C586-4907-A5FB-A1D0B995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9CEA-D41E-4006-9213-B9C95EAB5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950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A105B7-C2B6-4819-B66F-DF565D7DB3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E6CC4C-FEDE-4849-8BDB-65BFC382F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D7FAA-A785-44FC-BB56-987228B1F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BEA8-DC1E-4D4C-A00D-70ECB46F5DA9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89D7E-31F6-401C-A681-4BFE10BB7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04F57-2C88-43FF-9EAA-663DE45CD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9CEA-D41E-4006-9213-B9C95EAB5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302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1790-623A-4DCC-8D79-823EE2CA1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B4B8D-6013-419C-9410-C3AD7C39E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36890-C9EE-46AB-AA48-3B844B3E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BEA8-DC1E-4D4C-A00D-70ECB46F5DA9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B18FC-0ECB-4866-94AA-FCDAF2C1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79FA6-3B3D-4838-A9D5-181D1F269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9CEA-D41E-4006-9213-B9C95EAB5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384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26916-F7AF-4DBE-AD41-48F3DF19E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53E1A-DC45-4E85-85A7-E1F077E86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5694C-CC3D-4AEB-A1B4-86E150154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BEA8-DC1E-4D4C-A00D-70ECB46F5DA9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2D2F6-9C80-4B12-BAF2-1DEF1EDB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C0D26-EA55-4B31-B55E-A36FD36F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9CEA-D41E-4006-9213-B9C95EAB5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004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FBAE-5AB2-418D-B211-D5A76C0D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07F44-E4E7-4B99-AA2F-E07C78C2B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2A6B8E-E909-47CD-ABF7-6BE4ADB79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92C50B-0C07-4600-B0C6-2B79E02DA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BEA8-DC1E-4D4C-A00D-70ECB46F5DA9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44EAF-EA1B-49B1-BBCA-064460F8C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A3C17-81AC-4F11-8EAD-F06C088D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9CEA-D41E-4006-9213-B9C95EAB5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5856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1B9CA-3DD8-4F2B-8B22-D391E5FF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B1768-48DA-494B-A7EE-AB1696A40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E60D3B-F991-4013-BFC4-C08232DF9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535A9-8652-4849-9BF7-48CCD0E17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24E6C1-8F09-4547-AD78-338772EE63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88FE0E-C7DA-46D8-9A39-758CAB79A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BEA8-DC1E-4D4C-A00D-70ECB46F5DA9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3CFFD-A6D2-46B9-B357-40B4C0E35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29817-91E2-4B19-9433-99A8EDE3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9CEA-D41E-4006-9213-B9C95EAB5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033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C1236-8196-4B15-8D9D-3EF2B237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E3242-FDEB-455B-AFB0-985CFF36B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BEA8-DC1E-4D4C-A00D-70ECB46F5DA9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B30C0-03E6-43D4-989C-DB32258EC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DBB11-DEFE-4A6D-A965-A7F6588A3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9CEA-D41E-4006-9213-B9C95EAB5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483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D925CB-F5A1-411C-A8F2-BC597B4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BEA8-DC1E-4D4C-A00D-70ECB46F5DA9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78973-9BF2-41C9-A404-DCE41D46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67108-C112-4554-99AF-43ECE6ACF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9CEA-D41E-4006-9213-B9C95EAB5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257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E6CD-29C1-4916-B903-EC02AACA2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06FBB-CB24-403C-AE04-CD214B404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0CEA6-D89A-4333-A422-7CC9C603C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2082B-1687-41E7-A6FF-0173C04A7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BEA8-DC1E-4D4C-A00D-70ECB46F5DA9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E909C-8B5C-4057-BF6A-2E0EE5655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9B92-8333-4EA1-9749-99EDA2B7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9CEA-D41E-4006-9213-B9C95EAB5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37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711C-6265-4ED0-B95D-6DE790820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6EBF54-AC4B-4AA5-8345-3317F5C2B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630BE-29B6-4030-BB75-01F3D9EDE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F700C-E3B5-4618-BF5D-BEFD53DD1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BEA8-DC1E-4D4C-A00D-70ECB46F5DA9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7BFAE-EED8-410B-A349-4C42F3DE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B7303-CAAB-4C3B-931E-0D3033B3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9CEA-D41E-4006-9213-B9C95EAB5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734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42E8A0-7A65-45DC-8522-C8165B41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5AFFD-F4EB-4A18-9D5C-853328551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79308-8712-43E8-BEE6-E61291E07D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CBEA8-DC1E-4D4C-A00D-70ECB46F5DA9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C70C2-4246-4E5A-BE44-4EB2600F0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4FEF5-3927-4272-9B9B-C6EED91AD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A9CEA-D41E-4006-9213-B9C95EAB5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845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A2EF-CFEA-43D3-B590-88ABD00D5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IN" b="1" i="1" dirty="0" err="1">
                <a:solidFill>
                  <a:srgbClr val="7030A0"/>
                </a:solidFill>
              </a:rPr>
              <a:t>Journam</a:t>
            </a:r>
            <a:endParaRPr lang="en-IN" b="1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89D17B-2679-4BD3-9B46-1A7B20CAE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50956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Supporting Safe Journeys, Every Step of the Way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6A8148-9AD5-0CE3-D386-B48EBDEFB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92" y="821094"/>
            <a:ext cx="6571417" cy="459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466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6768DCD7-76EE-4EAB-B2C6-71D5BBE8E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716418"/>
              </p:ext>
            </p:extLst>
          </p:nvPr>
        </p:nvGraphicFramePr>
        <p:xfrm>
          <a:off x="949555" y="83127"/>
          <a:ext cx="9571992" cy="5391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332">
                  <a:extLst>
                    <a:ext uri="{9D8B030D-6E8A-4147-A177-3AD203B41FA5}">
                      <a16:colId xmlns:a16="http://schemas.microsoft.com/office/drawing/2014/main" val="3035881697"/>
                    </a:ext>
                  </a:extLst>
                </a:gridCol>
                <a:gridCol w="1595332">
                  <a:extLst>
                    <a:ext uri="{9D8B030D-6E8A-4147-A177-3AD203B41FA5}">
                      <a16:colId xmlns:a16="http://schemas.microsoft.com/office/drawing/2014/main" val="2512748285"/>
                    </a:ext>
                  </a:extLst>
                </a:gridCol>
                <a:gridCol w="1818298">
                  <a:extLst>
                    <a:ext uri="{9D8B030D-6E8A-4147-A177-3AD203B41FA5}">
                      <a16:colId xmlns:a16="http://schemas.microsoft.com/office/drawing/2014/main" val="3006113506"/>
                    </a:ext>
                  </a:extLst>
                </a:gridCol>
                <a:gridCol w="1553515">
                  <a:extLst>
                    <a:ext uri="{9D8B030D-6E8A-4147-A177-3AD203B41FA5}">
                      <a16:colId xmlns:a16="http://schemas.microsoft.com/office/drawing/2014/main" val="2909400368"/>
                    </a:ext>
                  </a:extLst>
                </a:gridCol>
                <a:gridCol w="1516303">
                  <a:extLst>
                    <a:ext uri="{9D8B030D-6E8A-4147-A177-3AD203B41FA5}">
                      <a16:colId xmlns:a16="http://schemas.microsoft.com/office/drawing/2014/main" val="1850948888"/>
                    </a:ext>
                  </a:extLst>
                </a:gridCol>
                <a:gridCol w="1493212">
                  <a:extLst>
                    <a:ext uri="{9D8B030D-6E8A-4147-A177-3AD203B41FA5}">
                      <a16:colId xmlns:a16="http://schemas.microsoft.com/office/drawing/2014/main" val="1451389543"/>
                    </a:ext>
                  </a:extLst>
                </a:gridCol>
              </a:tblGrid>
              <a:tr h="136766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875873"/>
                  </a:ext>
                </a:extLst>
              </a:tr>
              <a:tr h="35425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23845"/>
                  </a:ext>
                </a:extLst>
              </a:tr>
              <a:tr h="354250">
                <a:tc>
                  <a:txBody>
                    <a:bodyPr/>
                    <a:lstStyle/>
                    <a:p>
                      <a:pPr algn="l" fontAlgn="b"/>
                      <a:endParaRPr lang="en-IN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66202"/>
                  </a:ext>
                </a:extLst>
              </a:tr>
              <a:tr h="354250">
                <a:tc>
                  <a:txBody>
                    <a:bodyPr/>
                    <a:lstStyle/>
                    <a:p>
                      <a:pPr algn="l" fontAlgn="b"/>
                      <a:endParaRPr lang="en-IN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472477"/>
                  </a:ext>
                </a:extLst>
              </a:tr>
              <a:tr h="354250">
                <a:tc>
                  <a:txBody>
                    <a:bodyPr/>
                    <a:lstStyle/>
                    <a:p>
                      <a:pPr algn="l" fontAlgn="b"/>
                      <a:endParaRPr lang="en-IN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044900"/>
                  </a:ext>
                </a:extLst>
              </a:tr>
              <a:tr h="3542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74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IN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88795"/>
                  </a:ext>
                </a:extLst>
              </a:tr>
              <a:tr h="354250">
                <a:tc>
                  <a:txBody>
                    <a:bodyPr/>
                    <a:lstStyle/>
                    <a:p>
                      <a:pPr algn="l" fontAlgn="b"/>
                      <a:endParaRPr lang="en-IN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81340"/>
                  </a:ext>
                </a:extLst>
              </a:tr>
              <a:tr h="35425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791035"/>
                  </a:ext>
                </a:extLst>
              </a:tr>
              <a:tr h="354250">
                <a:tc>
                  <a:txBody>
                    <a:bodyPr/>
                    <a:lstStyle/>
                    <a:p>
                      <a:pPr algn="l" fontAlgn="b"/>
                      <a:endParaRPr lang="en-IN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796709"/>
                  </a:ext>
                </a:extLst>
              </a:tr>
              <a:tr h="35425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17175"/>
                  </a:ext>
                </a:extLst>
              </a:tr>
              <a:tr h="354250">
                <a:tc>
                  <a:txBody>
                    <a:bodyPr/>
                    <a:lstStyle/>
                    <a:p>
                      <a:pPr algn="l" fontAlgn="b"/>
                      <a:endParaRPr lang="en-IN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634489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DD0AD6CB-C1A9-4D95-BB0D-FB3F4C754090}"/>
              </a:ext>
            </a:extLst>
          </p:cNvPr>
          <p:cNvGrpSpPr/>
          <p:nvPr/>
        </p:nvGrpSpPr>
        <p:grpSpPr>
          <a:xfrm>
            <a:off x="2614458" y="300832"/>
            <a:ext cx="1544997" cy="758952"/>
            <a:chOff x="3539067" y="366622"/>
            <a:chExt cx="5372520" cy="3150978"/>
          </a:xfrm>
        </p:grpSpPr>
        <p:pic>
          <p:nvPicPr>
            <p:cNvPr id="26" name="Picture 25" descr="Text, logo&#10;&#10;Description automatically generated">
              <a:extLst>
                <a:ext uri="{FF2B5EF4-FFF2-40B4-BE49-F238E27FC236}">
                  <a16:creationId xmlns:a16="http://schemas.microsoft.com/office/drawing/2014/main" id="{50BA26F3-F90C-46FB-AC9E-EEF58E63AC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ADF3FF"/>
                </a:clrFrom>
                <a:clrTo>
                  <a:srgbClr val="ADF3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3" t="29935" r="8518" b="23403"/>
            <a:stretch/>
          </p:blipFill>
          <p:spPr>
            <a:xfrm>
              <a:off x="3539067" y="366622"/>
              <a:ext cx="5372520" cy="315097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48FB4A9-1CF8-40A3-A354-DB9C7D99B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50734" y="1942111"/>
              <a:ext cx="1174593" cy="1159858"/>
            </a:xfrm>
            <a:prstGeom prst="rect">
              <a:avLst/>
            </a:prstGeom>
          </p:spPr>
        </p:pic>
      </p:grpSp>
      <p:pic>
        <p:nvPicPr>
          <p:cNvPr id="28" name="Picture 27" descr="A pair of black shoes&#10;&#10;Description automatically generated with medium confidence">
            <a:extLst>
              <a:ext uri="{FF2B5EF4-FFF2-40B4-BE49-F238E27FC236}">
                <a16:creationId xmlns:a16="http://schemas.microsoft.com/office/drawing/2014/main" id="{97ABE8A4-99B3-4930-BD57-1D102C6EB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61" y="300832"/>
            <a:ext cx="1544997" cy="881936"/>
          </a:xfrm>
          <a:prstGeom prst="rect">
            <a:avLst/>
          </a:prstGeom>
        </p:spPr>
      </p:pic>
      <p:pic>
        <p:nvPicPr>
          <p:cNvPr id="29" name="Picture 28" descr="A picture containing case, accessory&#10;&#10;Description automatically generated">
            <a:extLst>
              <a:ext uri="{FF2B5EF4-FFF2-40B4-BE49-F238E27FC236}">
                <a16:creationId xmlns:a16="http://schemas.microsoft.com/office/drawing/2014/main" id="{91205437-E06D-4083-AB6A-9FE3A38F8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970" y="382668"/>
            <a:ext cx="1423988" cy="800100"/>
          </a:xfrm>
          <a:prstGeom prst="rect">
            <a:avLst/>
          </a:prstGeom>
        </p:spPr>
      </p:pic>
      <p:pic>
        <p:nvPicPr>
          <p:cNvPr id="30" name="Picture 29" descr="A picture containing person, spectacles, accessory, blue&#10;&#10;Description automatically generated">
            <a:extLst>
              <a:ext uri="{FF2B5EF4-FFF2-40B4-BE49-F238E27FC236}">
                <a16:creationId xmlns:a16="http://schemas.microsoft.com/office/drawing/2014/main" id="{6AF4AEA8-1E5B-4EB2-B859-98D5E47216C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265" y="282448"/>
            <a:ext cx="1000540" cy="1000540"/>
          </a:xfrm>
          <a:prstGeom prst="rect">
            <a:avLst/>
          </a:prstGeom>
        </p:spPr>
      </p:pic>
      <p:pic>
        <p:nvPicPr>
          <p:cNvPr id="31" name="Picture 30" descr="A picture containing table&#10;&#10;Description automatically generated">
            <a:extLst>
              <a:ext uri="{FF2B5EF4-FFF2-40B4-BE49-F238E27FC236}">
                <a16:creationId xmlns:a16="http://schemas.microsoft.com/office/drawing/2014/main" id="{72D0B822-27AF-4A24-86ED-58D914FDC7D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345" y="241530"/>
            <a:ext cx="1196968" cy="1000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1C419-8219-446E-E910-F0F74080EB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522" y="64353"/>
            <a:ext cx="10263672" cy="648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54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rdboard boxes">
            <a:extLst>
              <a:ext uri="{FF2B5EF4-FFF2-40B4-BE49-F238E27FC236}">
                <a16:creationId xmlns:a16="http://schemas.microsoft.com/office/drawing/2014/main" id="{6987BD39-F70C-4D8D-815B-F0AB564A4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604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90F200-C3D3-4059-9662-A7012E964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Distribution Channels</a:t>
            </a:r>
          </a:p>
        </p:txBody>
      </p:sp>
    </p:spTree>
    <p:extLst>
      <p:ext uri="{BB962C8B-B14F-4D97-AF65-F5344CB8AC3E}">
        <p14:creationId xmlns:p14="http://schemas.microsoft.com/office/powerpoint/2010/main" val="4105746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indoor, worktable&#10;&#10;Description automatically generated">
            <a:extLst>
              <a:ext uri="{FF2B5EF4-FFF2-40B4-BE49-F238E27FC236}">
                <a16:creationId xmlns:a16="http://schemas.microsoft.com/office/drawing/2014/main" id="{938A23DF-AF55-4CDE-B499-186CC2563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57" y="2276060"/>
            <a:ext cx="2617570" cy="13087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D2B492-5C44-427D-A424-2E60A11EED4E}"/>
              </a:ext>
            </a:extLst>
          </p:cNvPr>
          <p:cNvSpPr txBox="1"/>
          <p:nvPr/>
        </p:nvSpPr>
        <p:spPr>
          <a:xfrm>
            <a:off x="4242815" y="690244"/>
            <a:ext cx="4171611" cy="26724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C58297-3584-4AED-90AB-B521D564417D}"/>
              </a:ext>
            </a:extLst>
          </p:cNvPr>
          <p:cNvSpPr txBox="1"/>
          <p:nvPr/>
        </p:nvSpPr>
        <p:spPr>
          <a:xfrm>
            <a:off x="4714630" y="2745786"/>
            <a:ext cx="170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Online Retailers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8CF89-192E-4857-A97D-3762517D61C4}"/>
              </a:ext>
            </a:extLst>
          </p:cNvPr>
          <p:cNvSpPr txBox="1"/>
          <p:nvPr/>
        </p:nvSpPr>
        <p:spPr>
          <a:xfrm>
            <a:off x="4549141" y="1770374"/>
            <a:ext cx="170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Surgical Shops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D3FB33-46A6-4BDA-823D-A10682878196}"/>
              </a:ext>
            </a:extLst>
          </p:cNvPr>
          <p:cNvSpPr txBox="1"/>
          <p:nvPr/>
        </p:nvSpPr>
        <p:spPr>
          <a:xfrm>
            <a:off x="4282108" y="955390"/>
            <a:ext cx="287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Assistive Clothing Sections in Retail Stores.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20" name="Picture 19" descr="A picture containing text, scene, table&#10;&#10;Description automatically generated">
            <a:extLst>
              <a:ext uri="{FF2B5EF4-FFF2-40B4-BE49-F238E27FC236}">
                <a16:creationId xmlns:a16="http://schemas.microsoft.com/office/drawing/2014/main" id="{A2579D1B-B25D-458B-9DA3-22DBE023D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33" y="1572121"/>
            <a:ext cx="1098370" cy="890025"/>
          </a:xfrm>
          <a:prstGeom prst="rect">
            <a:avLst/>
          </a:prstGeom>
        </p:spPr>
      </p:pic>
      <p:pic>
        <p:nvPicPr>
          <p:cNvPr id="21" name="Picture 20" descr="A picture containing text, wooden&#10;&#10;Description automatically generated">
            <a:extLst>
              <a:ext uri="{FF2B5EF4-FFF2-40B4-BE49-F238E27FC236}">
                <a16:creationId xmlns:a16="http://schemas.microsoft.com/office/drawing/2014/main" id="{6AF36149-2074-427A-AC07-354193BCE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33" y="2462146"/>
            <a:ext cx="1098370" cy="82377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401BC5-CFDA-4389-87F1-337A82B87944}"/>
              </a:ext>
            </a:extLst>
          </p:cNvPr>
          <p:cNvCxnSpPr>
            <a:stCxn id="4" idx="3"/>
            <a:endCxn id="15" idx="1"/>
          </p:cNvCxnSpPr>
          <p:nvPr/>
        </p:nvCxnSpPr>
        <p:spPr>
          <a:xfrm flipV="1">
            <a:off x="3283227" y="2026464"/>
            <a:ext cx="959588" cy="903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F17F5A2-60A6-4062-B698-34082FD387A6}"/>
              </a:ext>
            </a:extLst>
          </p:cNvPr>
          <p:cNvSpPr txBox="1"/>
          <p:nvPr/>
        </p:nvSpPr>
        <p:spPr>
          <a:xfrm>
            <a:off x="797370" y="3659106"/>
            <a:ext cx="208201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Manufacturing Unit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5195BD6-1A72-49C7-9ADC-39CA18BC5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159" y="2802381"/>
            <a:ext cx="1941396" cy="15649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BF1E0C7-11D6-4706-ADB1-26041C7C3E7B}"/>
              </a:ext>
            </a:extLst>
          </p:cNvPr>
          <p:cNvSpPr txBox="1"/>
          <p:nvPr/>
        </p:nvSpPr>
        <p:spPr>
          <a:xfrm>
            <a:off x="9542538" y="2376454"/>
            <a:ext cx="208201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B0F0"/>
                </a:solidFill>
              </a:rPr>
              <a:t>End Customer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0DB0E0-4A23-4F9E-9790-6B476E3DA6D3}"/>
              </a:ext>
            </a:extLst>
          </p:cNvPr>
          <p:cNvCxnSpPr>
            <a:stCxn id="15" idx="3"/>
            <a:endCxn id="28" idx="1"/>
          </p:cNvCxnSpPr>
          <p:nvPr/>
        </p:nvCxnSpPr>
        <p:spPr>
          <a:xfrm>
            <a:off x="8414426" y="2026464"/>
            <a:ext cx="1128112" cy="534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526A767-AF88-498F-8326-6A1D7FDC4727}"/>
              </a:ext>
            </a:extLst>
          </p:cNvPr>
          <p:cNvSpPr txBox="1"/>
          <p:nvPr/>
        </p:nvSpPr>
        <p:spPr>
          <a:xfrm>
            <a:off x="4396903" y="4935372"/>
            <a:ext cx="401752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B0F0"/>
                </a:solidFill>
              </a:rPr>
              <a:t>Direct to Customer</a:t>
            </a:r>
          </a:p>
          <a:p>
            <a:pPr algn="ctr"/>
            <a:r>
              <a:rPr lang="en-IN" dirty="0">
                <a:solidFill>
                  <a:srgbClr val="00B0F0"/>
                </a:solidFill>
              </a:rPr>
              <a:t>www.Journam.com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F9257-1761-433F-A6ED-3BFE71D0A898}"/>
              </a:ext>
            </a:extLst>
          </p:cNvPr>
          <p:cNvCxnSpPr>
            <a:stCxn id="4" idx="3"/>
          </p:cNvCxnSpPr>
          <p:nvPr/>
        </p:nvCxnSpPr>
        <p:spPr>
          <a:xfrm>
            <a:off x="3283227" y="2930453"/>
            <a:ext cx="1113676" cy="24489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F2FA00-B7D2-4153-BFE3-18D5C7204A09}"/>
              </a:ext>
            </a:extLst>
          </p:cNvPr>
          <p:cNvCxnSpPr>
            <a:stCxn id="33" idx="3"/>
            <a:endCxn id="28" idx="1"/>
          </p:cNvCxnSpPr>
          <p:nvPr/>
        </p:nvCxnSpPr>
        <p:spPr>
          <a:xfrm flipV="1">
            <a:off x="8414427" y="2561120"/>
            <a:ext cx="1128111" cy="26974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AFF70C7-A61B-62F1-B8EA-1FCE71576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033" y="887961"/>
            <a:ext cx="109837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18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ock numbers on a digital display">
            <a:extLst>
              <a:ext uri="{FF2B5EF4-FFF2-40B4-BE49-F238E27FC236}">
                <a16:creationId xmlns:a16="http://schemas.microsoft.com/office/drawing/2014/main" id="{61B3F7EF-0BF3-42C8-BB8B-D30594E1C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3408"/>
          <a:stretch/>
        </p:blipFill>
        <p:spPr>
          <a:xfrm>
            <a:off x="20" y="-109928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F5E9A8-01F5-472D-888B-7688A7189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>
                <a:solidFill>
                  <a:srgbClr val="FFFFFF"/>
                </a:solidFill>
              </a:rPr>
              <a:t>Financials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32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F8812-EE45-4381-A586-9C36C5B3A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IN" sz="3200">
                <a:solidFill>
                  <a:srgbClr val="FFFFFF"/>
                </a:solidFill>
              </a:rPr>
              <a:t>Cost Structure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8473D4A-7E10-49EA-93B0-188F18F51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218851"/>
              </p:ext>
            </p:extLst>
          </p:nvPr>
        </p:nvGraphicFramePr>
        <p:xfrm>
          <a:off x="4207933" y="1147731"/>
          <a:ext cx="6283876" cy="45635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9001">
                  <a:extLst>
                    <a:ext uri="{9D8B030D-6E8A-4147-A177-3AD203B41FA5}">
                      <a16:colId xmlns:a16="http://schemas.microsoft.com/office/drawing/2014/main" val="1442858170"/>
                    </a:ext>
                  </a:extLst>
                </a:gridCol>
                <a:gridCol w="2574875">
                  <a:extLst>
                    <a:ext uri="{9D8B030D-6E8A-4147-A177-3AD203B41FA5}">
                      <a16:colId xmlns:a16="http://schemas.microsoft.com/office/drawing/2014/main" val="3105259936"/>
                    </a:ext>
                  </a:extLst>
                </a:gridCol>
              </a:tblGrid>
              <a:tr h="507058">
                <a:tc>
                  <a:txBody>
                    <a:bodyPr/>
                    <a:lstStyle/>
                    <a:p>
                      <a:pPr algn="l" fontAlgn="b"/>
                      <a:r>
                        <a:rPr lang="en-IN" sz="2600" u="none" strike="noStrike" dirty="0">
                          <a:effectLst/>
                        </a:rPr>
                        <a:t>COGS Per Unit</a:t>
                      </a:r>
                      <a:endParaRPr lang="en-IN" sz="2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39" marR="18239" marT="182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18239" marR="18239" marT="18239" marB="0" anchor="b"/>
                </a:tc>
                <a:extLst>
                  <a:ext uri="{0D108BD9-81ED-4DB2-BD59-A6C34878D82A}">
                    <a16:rowId xmlns:a16="http://schemas.microsoft.com/office/drawing/2014/main" val="1851769502"/>
                  </a:ext>
                </a:extLst>
              </a:tr>
              <a:tr h="507058">
                <a:tc>
                  <a:txBody>
                    <a:bodyPr/>
                    <a:lstStyle/>
                    <a:p>
                      <a:pPr algn="l" fontAlgn="b"/>
                      <a:r>
                        <a:rPr lang="en-IN" sz="2600" u="none" strike="noStrike" dirty="0">
                          <a:effectLst/>
                        </a:rPr>
                        <a:t>Price Per Unit</a:t>
                      </a:r>
                      <a:endParaRPr lang="en-IN" sz="2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39" marR="18239" marT="182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400</a:t>
                      </a:r>
                    </a:p>
                  </a:txBody>
                  <a:tcPr marL="18239" marR="18239" marT="18239" marB="0" anchor="b"/>
                </a:tc>
                <a:extLst>
                  <a:ext uri="{0D108BD9-81ED-4DB2-BD59-A6C34878D82A}">
                    <a16:rowId xmlns:a16="http://schemas.microsoft.com/office/drawing/2014/main" val="390599249"/>
                  </a:ext>
                </a:extLst>
              </a:tr>
              <a:tr h="507058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dirty="0">
                          <a:effectLst/>
                        </a:rPr>
                        <a:t>Break Even In Units(Yearly)</a:t>
                      </a:r>
                      <a:endParaRPr lang="en-US" sz="2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39" marR="18239" marT="182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6000</a:t>
                      </a:r>
                    </a:p>
                  </a:txBody>
                  <a:tcPr marL="18239" marR="18239" marT="18239" marB="0" anchor="b"/>
                </a:tc>
                <a:extLst>
                  <a:ext uri="{0D108BD9-81ED-4DB2-BD59-A6C34878D82A}">
                    <a16:rowId xmlns:a16="http://schemas.microsoft.com/office/drawing/2014/main" val="2958511276"/>
                  </a:ext>
                </a:extLst>
              </a:tr>
              <a:tr h="507058">
                <a:tc>
                  <a:txBody>
                    <a:bodyPr/>
                    <a:lstStyle/>
                    <a:p>
                      <a:pPr algn="l" fontAlgn="b"/>
                      <a:r>
                        <a:rPr lang="en-IN" sz="2600" u="none" strike="noStrike" dirty="0">
                          <a:effectLst/>
                        </a:rPr>
                        <a:t>Burn Rate( Monthly)</a:t>
                      </a:r>
                      <a:endParaRPr lang="en-IN" sz="2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39" marR="18239" marT="182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600" u="none" strike="noStrike" dirty="0">
                          <a:effectLst/>
                        </a:rPr>
                        <a:t>-500000</a:t>
                      </a:r>
                      <a:endParaRPr lang="en-IN" sz="2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39" marR="18239" marT="18239" marB="0" anchor="b"/>
                </a:tc>
                <a:extLst>
                  <a:ext uri="{0D108BD9-81ED-4DB2-BD59-A6C34878D82A}">
                    <a16:rowId xmlns:a16="http://schemas.microsoft.com/office/drawing/2014/main" val="625030356"/>
                  </a:ext>
                </a:extLst>
              </a:tr>
              <a:tr h="507058">
                <a:tc>
                  <a:txBody>
                    <a:bodyPr/>
                    <a:lstStyle/>
                    <a:p>
                      <a:pPr algn="l" fontAlgn="b"/>
                      <a:r>
                        <a:rPr lang="en-IN" sz="2600" u="none" strike="noStrike" dirty="0">
                          <a:effectLst/>
                        </a:rPr>
                        <a:t> </a:t>
                      </a:r>
                      <a:endParaRPr lang="en-IN" sz="2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39" marR="18239" marT="182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600" u="none" strike="noStrike" dirty="0">
                          <a:effectLst/>
                        </a:rPr>
                        <a:t> </a:t>
                      </a:r>
                      <a:endParaRPr lang="en-IN" sz="2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39" marR="18239" marT="18239" marB="0" anchor="b"/>
                </a:tc>
                <a:extLst>
                  <a:ext uri="{0D108BD9-81ED-4DB2-BD59-A6C34878D82A}">
                    <a16:rowId xmlns:a16="http://schemas.microsoft.com/office/drawing/2014/main" val="3072186010"/>
                  </a:ext>
                </a:extLst>
              </a:tr>
              <a:tr h="507058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IN" sz="2600" u="none" strike="noStrike" dirty="0">
                          <a:effectLst/>
                        </a:rPr>
                        <a:t>Break Out of OPEX</a:t>
                      </a:r>
                      <a:endParaRPr lang="en-IN" sz="2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39" marR="18239" marT="18239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773963"/>
                  </a:ext>
                </a:extLst>
              </a:tr>
              <a:tr h="507058">
                <a:tc>
                  <a:txBody>
                    <a:bodyPr/>
                    <a:lstStyle/>
                    <a:p>
                      <a:pPr algn="l" fontAlgn="b"/>
                      <a:r>
                        <a:rPr lang="en-IN" sz="2600" u="none" strike="noStrike">
                          <a:effectLst/>
                        </a:rPr>
                        <a:t>Marketing</a:t>
                      </a:r>
                      <a:endParaRPr lang="en-IN" sz="2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39" marR="18239" marT="182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600" u="none" strike="noStrike" dirty="0">
                          <a:effectLst/>
                        </a:rPr>
                        <a:t>6 Lakhs</a:t>
                      </a:r>
                      <a:endParaRPr lang="en-IN" sz="2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39" marR="18239" marT="18239" marB="0" anchor="b"/>
                </a:tc>
                <a:extLst>
                  <a:ext uri="{0D108BD9-81ED-4DB2-BD59-A6C34878D82A}">
                    <a16:rowId xmlns:a16="http://schemas.microsoft.com/office/drawing/2014/main" val="3713220536"/>
                  </a:ext>
                </a:extLst>
              </a:tr>
              <a:tr h="507058">
                <a:tc>
                  <a:txBody>
                    <a:bodyPr/>
                    <a:lstStyle/>
                    <a:p>
                      <a:pPr algn="l" fontAlgn="b"/>
                      <a:r>
                        <a:rPr lang="en-IN" sz="2600" u="none" strike="noStrike">
                          <a:effectLst/>
                        </a:rPr>
                        <a:t>Administrative</a:t>
                      </a:r>
                      <a:endParaRPr lang="en-IN" sz="2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39" marR="18239" marT="182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600" u="none" strike="noStrike" dirty="0">
                          <a:effectLst/>
                        </a:rPr>
                        <a:t>7  lakhs</a:t>
                      </a:r>
                      <a:endParaRPr lang="en-IN" sz="2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39" marR="18239" marT="18239" marB="0" anchor="b"/>
                </a:tc>
                <a:extLst>
                  <a:ext uri="{0D108BD9-81ED-4DB2-BD59-A6C34878D82A}">
                    <a16:rowId xmlns:a16="http://schemas.microsoft.com/office/drawing/2014/main" val="3814742348"/>
                  </a:ext>
                </a:extLst>
              </a:tr>
              <a:tr h="507058">
                <a:tc>
                  <a:txBody>
                    <a:bodyPr/>
                    <a:lstStyle/>
                    <a:p>
                      <a:pPr algn="l" fontAlgn="b"/>
                      <a:r>
                        <a:rPr lang="en-IN" sz="2600" u="none" strike="noStrike">
                          <a:effectLst/>
                        </a:rPr>
                        <a:t>R&amp;D</a:t>
                      </a:r>
                      <a:endParaRPr lang="en-IN" sz="2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39" marR="18239" marT="182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600" u="none" strike="noStrike" dirty="0">
                          <a:effectLst/>
                        </a:rPr>
                        <a:t>12 Lakhs</a:t>
                      </a:r>
                      <a:endParaRPr lang="en-IN" sz="2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39" marR="18239" marT="18239" marB="0" anchor="b"/>
                </a:tc>
                <a:extLst>
                  <a:ext uri="{0D108BD9-81ED-4DB2-BD59-A6C34878D82A}">
                    <a16:rowId xmlns:a16="http://schemas.microsoft.com/office/drawing/2014/main" val="2457845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175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91F753B-6143-40F1-9A82-D3F2CFA03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2603414"/>
            <a:ext cx="3537345" cy="16450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erson walking on a dirt path&#10;&#10;Description automatically generated with low confidence">
            <a:extLst>
              <a:ext uri="{FF2B5EF4-FFF2-40B4-BE49-F238E27FC236}">
                <a16:creationId xmlns:a16="http://schemas.microsoft.com/office/drawing/2014/main" id="{4D0960DB-11FE-43C7-A9CF-C0820D7D2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AC9E72-4409-1CB3-3D8B-AD4C9CFDC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0184" y="1046633"/>
            <a:ext cx="6572058" cy="4596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FF449B-15A0-1C42-0E29-2FB6E877B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026" y="1719697"/>
            <a:ext cx="3228389" cy="3038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929B73-F3C4-56FF-C4FB-649A3E1E3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3821" y="1667368"/>
            <a:ext cx="3535636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44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DCB5A62-8999-46C6-AD29-BD380E9A99A3}"/>
              </a:ext>
            </a:extLst>
          </p:cNvPr>
          <p:cNvSpPr txBox="1"/>
          <p:nvPr/>
        </p:nvSpPr>
        <p:spPr>
          <a:xfrm>
            <a:off x="484635" y="5284114"/>
            <a:ext cx="256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rgbClr val="00B0F0"/>
                </a:solidFill>
              </a:rPr>
              <a:t>P.Gayathri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481300-7D7F-437D-AC9D-4F0FB7320747}"/>
              </a:ext>
            </a:extLst>
          </p:cNvPr>
          <p:cNvSpPr txBox="1"/>
          <p:nvPr/>
        </p:nvSpPr>
        <p:spPr>
          <a:xfrm>
            <a:off x="3440440" y="5251847"/>
            <a:ext cx="256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rgbClr val="00B0F0"/>
                </a:solidFill>
              </a:rPr>
              <a:t>K.J.Manjula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13FCED-34F1-494E-9A7E-720661AB3D32}"/>
              </a:ext>
            </a:extLst>
          </p:cNvPr>
          <p:cNvSpPr txBox="1"/>
          <p:nvPr/>
        </p:nvSpPr>
        <p:spPr>
          <a:xfrm>
            <a:off x="6365195" y="5251847"/>
            <a:ext cx="256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Deepthi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330A8D-CEC9-4B95-8509-35E9D1C3BCB6}"/>
              </a:ext>
            </a:extLst>
          </p:cNvPr>
          <p:cNvSpPr txBox="1"/>
          <p:nvPr/>
        </p:nvSpPr>
        <p:spPr>
          <a:xfrm>
            <a:off x="9400184" y="5217663"/>
            <a:ext cx="256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rgbClr val="00B0F0"/>
                </a:solidFill>
              </a:rPr>
              <a:t>N.Likhitha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3EB805-BF51-45F3-B433-CAEFAF8AE6F3}"/>
              </a:ext>
            </a:extLst>
          </p:cNvPr>
          <p:cNvSpPr txBox="1"/>
          <p:nvPr/>
        </p:nvSpPr>
        <p:spPr>
          <a:xfrm>
            <a:off x="381000" y="499309"/>
            <a:ext cx="571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B0F0"/>
                </a:solidFill>
              </a:rPr>
              <a:t>Team Vision Forge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466DEE-E16E-44B1-ABED-1C852E18926D}"/>
              </a:ext>
            </a:extLst>
          </p:cNvPr>
          <p:cNvSpPr txBox="1"/>
          <p:nvPr/>
        </p:nvSpPr>
        <p:spPr>
          <a:xfrm>
            <a:off x="164848" y="5728757"/>
            <a:ext cx="30452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600" b="1" dirty="0">
                <a:solidFill>
                  <a:srgbClr val="555555"/>
                </a:solidFill>
                <a:latin typeface="Roboto" panose="020B0604020202020204" pitchFamily="2" charset="0"/>
              </a:rPr>
              <a:t>Project Manager</a:t>
            </a:r>
            <a:endParaRPr lang="en-IN" sz="1600" b="1" i="0" dirty="0">
              <a:solidFill>
                <a:srgbClr val="5F6368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D57E04-DF37-4959-9B64-C91C285260C7}"/>
              </a:ext>
            </a:extLst>
          </p:cNvPr>
          <p:cNvSpPr txBox="1"/>
          <p:nvPr/>
        </p:nvSpPr>
        <p:spPr>
          <a:xfrm>
            <a:off x="3354631" y="5728757"/>
            <a:ext cx="2872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600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Product Manager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5EB9F7-97B7-4CF7-8E25-58CA6D581344}"/>
              </a:ext>
            </a:extLst>
          </p:cNvPr>
          <p:cNvSpPr txBox="1"/>
          <p:nvPr/>
        </p:nvSpPr>
        <p:spPr>
          <a:xfrm>
            <a:off x="6117123" y="5731417"/>
            <a:ext cx="28083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Hardware Specialist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13764A-68A9-4F42-A1F7-D3EEF135DF12}"/>
              </a:ext>
            </a:extLst>
          </p:cNvPr>
          <p:cNvSpPr txBox="1"/>
          <p:nvPr/>
        </p:nvSpPr>
        <p:spPr>
          <a:xfrm>
            <a:off x="8859915" y="5716792"/>
            <a:ext cx="31672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 err="1"/>
              <a:t>Programmar</a:t>
            </a:r>
            <a:endParaRPr lang="en-IN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3187B5-F3D1-7ACA-A4B2-222CAB83D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609" y="0"/>
            <a:ext cx="2597921" cy="1746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DD093F-FA34-B9EC-36E2-32285C83E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1" y="1573887"/>
            <a:ext cx="2337945" cy="2858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27DE3E-2EC5-3364-DF2C-536AC7FB9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207" y="1621221"/>
            <a:ext cx="2344316" cy="3125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417B10-E5BA-2E3E-454A-C77645C7A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969" y="1621221"/>
            <a:ext cx="2140631" cy="32895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41A051-4EFA-D6DB-DBFC-9B009EDE9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5057" y="1621221"/>
            <a:ext cx="2665588" cy="309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0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5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7C33506-9670-4723-8A29-2817B584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6" y="3429000"/>
            <a:ext cx="6839378" cy="2564766"/>
          </a:xfrm>
          <a:prstGeom prst="rect">
            <a:avLst/>
          </a:prstGeom>
        </p:spPr>
      </p:pic>
      <p:sp>
        <p:nvSpPr>
          <p:cNvPr id="28" name="Rectangle 19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CD9A14-92A0-52A0-1F74-6870D04CB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80" y="321478"/>
            <a:ext cx="3752833" cy="17218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46FAA7-F190-0EA9-B432-FBD7C91D8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573" y="252082"/>
            <a:ext cx="2505075" cy="2284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FCE81-E6D1-A720-7017-F853F8F0C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227" y="728942"/>
            <a:ext cx="3674424" cy="2405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75D5E-36D7-5725-AB1A-4435C8B0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0698" y="4254021"/>
            <a:ext cx="3848192" cy="22952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546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alking with her hands in her pockets&#10;&#10;Description automatically generated with low confidence">
            <a:extLst>
              <a:ext uri="{FF2B5EF4-FFF2-40B4-BE49-F238E27FC236}">
                <a16:creationId xmlns:a16="http://schemas.microsoft.com/office/drawing/2014/main" id="{FD9C64C4-6F6B-40D3-881F-0BFD22CD2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804" y="321734"/>
            <a:ext cx="3873560" cy="29051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BD099-2086-FC24-D708-7EC00330A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340" y="717382"/>
            <a:ext cx="5426764" cy="5331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C308B-7D2A-2371-F843-8D8E3B994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034" y="3589553"/>
            <a:ext cx="4854829" cy="31722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9530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ree arrows on bullseye">
            <a:extLst>
              <a:ext uri="{FF2B5EF4-FFF2-40B4-BE49-F238E27FC236}">
                <a16:creationId xmlns:a16="http://schemas.microsoft.com/office/drawing/2014/main" id="{4359D847-838B-4EE9-A369-5BE954EFE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2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E1B07-4F5C-45DA-905E-76643246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Customer Segments</a:t>
            </a:r>
          </a:p>
        </p:txBody>
      </p:sp>
    </p:spTree>
    <p:extLst>
      <p:ext uri="{BB962C8B-B14F-4D97-AF65-F5344CB8AC3E}">
        <p14:creationId xmlns:p14="http://schemas.microsoft.com/office/powerpoint/2010/main" val="713401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6651B3B-2F8A-4E48-BEA0-5D35421C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CFE726-EA86-4FB2-B14F-ACEFBF11B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8" y="345477"/>
            <a:ext cx="6427752" cy="223617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7"/>
            <a:ext cx="7566298" cy="82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rouser&#10;&#10;Description automatically generated">
            <a:extLst>
              <a:ext uri="{FF2B5EF4-FFF2-40B4-BE49-F238E27FC236}">
                <a16:creationId xmlns:a16="http://schemas.microsoft.com/office/drawing/2014/main" id="{763CB29F-B41A-4D9B-8B9D-FAEB5CBED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1" y="2979733"/>
            <a:ext cx="4807769" cy="387826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82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Overseas Medical Tourism and Ageless Physiotherapy Clinic Highly  Specialized Physical Rehabilitation Programs! – Ageless Physiotherapy Clinic">
            <a:extLst>
              <a:ext uri="{FF2B5EF4-FFF2-40B4-BE49-F238E27FC236}">
                <a16:creationId xmlns:a16="http://schemas.microsoft.com/office/drawing/2014/main" id="{1B6712AA-138D-4072-9B1D-098FB2118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087" y="191616"/>
            <a:ext cx="4268126" cy="290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D3D4CDDD-076F-4F37-889B-64E494CEC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909" y="4225281"/>
            <a:ext cx="4295290" cy="22872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9753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person, indoor&#10;&#10;Description automatically generated">
            <a:extLst>
              <a:ext uri="{FF2B5EF4-FFF2-40B4-BE49-F238E27FC236}">
                <a16:creationId xmlns:a16="http://schemas.microsoft.com/office/drawing/2014/main" id="{0CE7CA3A-5FD6-4105-84DD-E4B94ACAF2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8" r="3" b="3"/>
          <a:stretch/>
        </p:blipFill>
        <p:spPr>
          <a:xfrm>
            <a:off x="1169192" y="3641470"/>
            <a:ext cx="3512610" cy="2905170"/>
          </a:xfrm>
          <a:prstGeom prst="rect">
            <a:avLst/>
          </a:prstGeom>
        </p:spPr>
      </p:pic>
      <p:pic>
        <p:nvPicPr>
          <p:cNvPr id="7" name="Picture 6" descr="A baby lying on the floor&#10;&#10;Description automatically generated with low confidence">
            <a:extLst>
              <a:ext uri="{FF2B5EF4-FFF2-40B4-BE49-F238E27FC236}">
                <a16:creationId xmlns:a16="http://schemas.microsoft.com/office/drawing/2014/main" id="{48002662-C6AA-462C-A503-C608393E4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7" b="-3"/>
          <a:stretch/>
        </p:blipFill>
        <p:spPr>
          <a:xfrm>
            <a:off x="1169192" y="311360"/>
            <a:ext cx="4099108" cy="27605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person, standing&#10;&#10;Description automatically generated">
            <a:extLst>
              <a:ext uri="{FF2B5EF4-FFF2-40B4-BE49-F238E27FC236}">
                <a16:creationId xmlns:a16="http://schemas.microsoft.com/office/drawing/2014/main" id="{40938D4F-3FAB-4005-9D45-5912918575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9" r="-3" b="23170"/>
          <a:stretch/>
        </p:blipFill>
        <p:spPr>
          <a:xfrm>
            <a:off x="6343528" y="1553252"/>
            <a:ext cx="5426764" cy="3660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5081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A2EF-CFEA-43D3-B590-88ABD00D5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2004" y="1476611"/>
            <a:ext cx="5334930" cy="3004145"/>
          </a:xfrm>
        </p:spPr>
        <p:txBody>
          <a:bodyPr>
            <a:normAutofit/>
          </a:bodyPr>
          <a:lstStyle/>
          <a:p>
            <a:r>
              <a:rPr lang="en-IN" b="1" i="1" dirty="0" err="1">
                <a:solidFill>
                  <a:srgbClr val="7030A0"/>
                </a:solidFill>
              </a:rPr>
              <a:t>Journam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89D17B-2679-4BD3-9B46-1A7B20CAE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7657" y="4286782"/>
            <a:ext cx="6372808" cy="991897"/>
          </a:xfrm>
        </p:spPr>
        <p:txBody>
          <a:bodyPr>
            <a:normAutofit/>
          </a:bodyPr>
          <a:lstStyle/>
          <a:p>
            <a:r>
              <a:rPr lang="en-US" dirty="0"/>
              <a:t>Supporting Safe Journeys, Every Step of the Way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60A7C-CBD0-4064-B272-413F6BF603B0}"/>
              </a:ext>
            </a:extLst>
          </p:cNvPr>
          <p:cNvSpPr txBox="1"/>
          <p:nvPr/>
        </p:nvSpPr>
        <p:spPr>
          <a:xfrm>
            <a:off x="152400" y="5776969"/>
            <a:ext cx="118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dirty="0">
                <a:solidFill>
                  <a:srgbClr val="7030A0"/>
                </a:solidFill>
              </a:rPr>
              <a:t>Revolutionizing Safety for Vulnerable Individuals through real-time posture monitoring and guardian connectivity, ensuring timely interventions to prevent injuries and promote independence.</a:t>
            </a:r>
            <a:endParaRPr lang="en-GB" altLang="en-US" i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3A3069-2380-411F-B563-35BCEAF132E3}"/>
              </a:ext>
            </a:extLst>
          </p:cNvPr>
          <p:cNvSpPr txBox="1"/>
          <p:nvPr/>
        </p:nvSpPr>
        <p:spPr>
          <a:xfrm>
            <a:off x="6561478" y="1005526"/>
            <a:ext cx="4694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dirty="0">
                <a:solidFill>
                  <a:srgbClr val="7030A0"/>
                </a:solidFill>
              </a:rPr>
              <a:t>A wearable that monitors posture and health to improve safety, mobility, and independence.</a:t>
            </a:r>
            <a:endParaRPr lang="en-GB" altLang="en-US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4B2AECA-FBEB-0B31-D54E-B699375A7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96" y="678687"/>
            <a:ext cx="6571417" cy="459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A0300E-7AA5-542A-F06B-8C671FD08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277" y="1759302"/>
            <a:ext cx="1956388" cy="193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54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4059D9B-2E55-47FE-A188-0F9BD734E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76CCF0-DF6E-455A-9450-21D078D87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77035"/>
            <a:ext cx="11090274" cy="675441"/>
          </a:xfrm>
        </p:spPr>
        <p:txBody>
          <a:bodyPr vert="horz" wrap="square" lIns="91440" tIns="45720" rIns="91440" bIns="45720" rtlCol="0" anchor="t">
            <a:normAutofit fontScale="90000"/>
          </a:bodyPr>
          <a:lstStyle/>
          <a:p>
            <a:r>
              <a:rPr lang="en-US" sz="4200" dirty="0">
                <a:solidFill>
                  <a:srgbClr val="7030A0"/>
                </a:solidFill>
              </a:rPr>
              <a:t>Move Confidently with </a:t>
            </a:r>
            <a:r>
              <a:rPr lang="en-IN" sz="5400" i="1" dirty="0" err="1">
                <a:solidFill>
                  <a:srgbClr val="7030A0"/>
                </a:solidFill>
              </a:rPr>
              <a:t>Journam</a:t>
            </a:r>
            <a:endParaRPr lang="en-US" sz="4200" dirty="0">
              <a:solidFill>
                <a:srgbClr val="7030A0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DDA4CFE-3C22-4BCA-B310-7F7577885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3" y="2375878"/>
            <a:ext cx="3689045" cy="368904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A92DB8-D875-4895-A1DA-2E848FB89719}"/>
              </a:ext>
            </a:extLst>
          </p:cNvPr>
          <p:cNvSpPr txBox="1"/>
          <p:nvPr/>
        </p:nvSpPr>
        <p:spPr>
          <a:xfrm>
            <a:off x="5769114" y="1865358"/>
            <a:ext cx="25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Integrated Mobile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4DDF-2916-EADA-83D8-AD3B8F167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3" y="2375877"/>
            <a:ext cx="3778152" cy="3689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6D3979-BD3D-420B-B6EB-571BE2F68388}"/>
              </a:ext>
            </a:extLst>
          </p:cNvPr>
          <p:cNvSpPr txBox="1"/>
          <p:nvPr/>
        </p:nvSpPr>
        <p:spPr>
          <a:xfrm>
            <a:off x="420234" y="1171483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Embedded System to implement the detection and correction Algorithms</a:t>
            </a:r>
          </a:p>
        </p:txBody>
      </p:sp>
      <p:pic>
        <p:nvPicPr>
          <p:cNvPr id="2050" name="Picture 2" descr="Blynk - The most popular mobile app for ...">
            <a:extLst>
              <a:ext uri="{FF2B5EF4-FFF2-40B4-BE49-F238E27FC236}">
                <a16:creationId xmlns:a16="http://schemas.microsoft.com/office/drawing/2014/main" id="{E3E85F12-F230-E736-5DC5-5E776D3F3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589" y="2282234"/>
            <a:ext cx="3530957" cy="377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9498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One in a crowd">
            <a:extLst>
              <a:ext uri="{FF2B5EF4-FFF2-40B4-BE49-F238E27FC236}">
                <a16:creationId xmlns:a16="http://schemas.microsoft.com/office/drawing/2014/main" id="{40A07621-9D84-4D8D-91F3-46F9F49609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7734" b="17266"/>
          <a:stretch/>
        </p:blipFill>
        <p:spPr>
          <a:xfrm>
            <a:off x="-3047" y="-184816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C5360F-E019-44FA-9208-B3C689C29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Competition Advantage</a:t>
            </a:r>
          </a:p>
        </p:txBody>
      </p:sp>
    </p:spTree>
    <p:extLst>
      <p:ext uri="{BB962C8B-B14F-4D97-AF65-F5344CB8AC3E}">
        <p14:creationId xmlns:p14="http://schemas.microsoft.com/office/powerpoint/2010/main" val="1281511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7.6|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5.2|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4.7|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4.2|1.2|7.2|1.5|2.6|0.6|1.5|3.9|1.6|1.4|1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</TotalTime>
  <Words>169</Words>
  <Application>Microsoft Office PowerPoint</Application>
  <PresentationFormat>Widescreen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Office Theme</vt:lpstr>
      <vt:lpstr>Journam</vt:lpstr>
      <vt:lpstr>PowerPoint Presentation</vt:lpstr>
      <vt:lpstr>PowerPoint Presentation</vt:lpstr>
      <vt:lpstr>Customer Segments</vt:lpstr>
      <vt:lpstr>PowerPoint Presentation</vt:lpstr>
      <vt:lpstr>PowerPoint Presentation</vt:lpstr>
      <vt:lpstr>Journam</vt:lpstr>
      <vt:lpstr>Move Confidently with Journam</vt:lpstr>
      <vt:lpstr>Competition Advantage</vt:lpstr>
      <vt:lpstr>PowerPoint Presentation</vt:lpstr>
      <vt:lpstr>Distribution Channels</vt:lpstr>
      <vt:lpstr>PowerPoint Presentation</vt:lpstr>
      <vt:lpstr>Financials</vt:lpstr>
      <vt:lpstr>Cost Structure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Mizan Mez</dc:title>
  <dc:creator>PADMA VASAVI KALLURU</dc:creator>
  <cp:lastModifiedBy>Jyoshna Manjula Ketha</cp:lastModifiedBy>
  <cp:revision>48</cp:revision>
  <dcterms:created xsi:type="dcterms:W3CDTF">2021-06-06T13:35:22Z</dcterms:created>
  <dcterms:modified xsi:type="dcterms:W3CDTF">2025-06-14T04:22:43Z</dcterms:modified>
</cp:coreProperties>
</file>